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"/>
      <p:regular r:id="rId15"/>
    </p:embeddedFont>
    <p:embeddedFont>
      <p:font typeface="Alexandria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68880"/>
            <a:ext cx="4919305" cy="32918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Relational vs. Non-Relational Databases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Relational and non-relational databases are two distinct types of database management systems, each with unique strengths and weaknesses. Understanding these differences is crucial when choosing the right database for your application.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6431637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6407110"/>
            <a:ext cx="31353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Nsisong Akpaikpe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85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Differences Between Relational and Non-Relational Databases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03069"/>
            <a:ext cx="29669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Relational Databases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842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is structured in tables with rows and columns, following a predefined schema.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140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relationships are defined through keys and foreign keys, enforcing data integrity.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0439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MySQL, PostgreSQL, Oracle Database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03069"/>
            <a:ext cx="3660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Non-Relational Databases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842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can be stored in various formats, like key-value pairs, documents, or graphs.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140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is flexible and doesn't need to adhere to a rigid schema, accommodating complex data types.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60439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MongoDB, Cassandra, Redis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199" y="1531382"/>
            <a:ext cx="4967883" cy="516671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5924" y="700683"/>
            <a:ext cx="7692152" cy="1296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Characteristics of Relational Databases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725924" y="2541151"/>
            <a:ext cx="466606" cy="466606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00827" y="2618899"/>
            <a:ext cx="11668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399937" y="2541151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Structured Data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399937" y="2989659"/>
            <a:ext cx="3068360" cy="165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Relational databases excel at storing and managing structured data that fits neatly into predefined tables with rows and columns.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75703" y="2541151"/>
            <a:ext cx="466606" cy="466606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17983" y="2618899"/>
            <a:ext cx="18204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5349716" y="2541151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Integrity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349716" y="2989659"/>
            <a:ext cx="3068360" cy="1327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rigid schema and relationships enforced by keys ensure data consistency and accuracy.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25924" y="5089446"/>
            <a:ext cx="466606" cy="466606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67489" y="5167193"/>
            <a:ext cx="183356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1399937" y="5089446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ACID Properties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399937" y="5537954"/>
            <a:ext cx="3068360" cy="165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Relational databases typically adhere to ACID properties (Atomicity, Consistency, Isolation, Durability) to ensure reliable transactions.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4675703" y="5089446"/>
            <a:ext cx="466606" cy="466606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4816078" y="5167193"/>
            <a:ext cx="18573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5349716" y="5089446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SQL Queries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5349716" y="5537954"/>
            <a:ext cx="3068360" cy="1990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Structured Query Language (SQL) provides a standardized and powerful way to interact with relational databases, querying and manipulating data.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389" y="2839760"/>
            <a:ext cx="4975503" cy="25499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5089" y="725091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Characteristics of Non-Relational Databases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15089" y="2308384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27021" y="2520315"/>
            <a:ext cx="263521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Flexible Data Models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27021" y="2962037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Non-relational databases allow for diverse data formats, supporting unstructured and semi-structured data.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4674156" y="2308384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886087" y="252031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4886087" y="2962037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Non-relational databases are often designed for scalability, handling massive datasets and high-volume data ingestion.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15089" y="4685586"/>
            <a:ext cx="3754755" cy="2818924"/>
          </a:xfrm>
          <a:prstGeom prst="roundRect">
            <a:avLst>
              <a:gd name="adj" fmla="val 304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27021" y="489751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Availability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27021" y="5339239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Many non-relational databases offer high availability features, ensuring data accessibility even during failures.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674156" y="4685586"/>
            <a:ext cx="3754755" cy="2818924"/>
          </a:xfrm>
          <a:prstGeom prst="roundRect">
            <a:avLst>
              <a:gd name="adj" fmla="val 304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886087" y="4897517"/>
            <a:ext cx="3330893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 Optimization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4886087" y="5658445"/>
            <a:ext cx="3330893" cy="163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Non-relational databases often prioritize performance, particularly for read-heavy workloads and real-time applications.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2815590"/>
            <a:ext cx="3611880" cy="25984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52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 Cases for Relational Databases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609856"/>
            <a:ext cx="7556421" cy="2767489"/>
          </a:xfrm>
          <a:prstGeom prst="roundRect">
            <a:avLst>
              <a:gd name="adj" fmla="val 34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87810" y="3617476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15457" y="3761184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Transactions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032438" y="3761184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E-commerce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545610" y="3761184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Inventory Management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87810" y="4630698"/>
            <a:ext cx="7540347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515457" y="4774406"/>
            <a:ext cx="20557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Relationship Management (CRM)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032438" y="4774406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Human Resources Management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545610" y="47744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Warehousing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911" y="220504"/>
            <a:ext cx="2334458" cy="17645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458" y="2692360"/>
            <a:ext cx="869668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 Cases for Non-Relational Databases</a:t>
            </a:r>
            <a:endParaRPr lang="en-US" sz="3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Social Media</a:t>
            </a:r>
            <a:endParaRPr lang="en-US" sz="1700" dirty="0"/>
          </a:p>
        </p:txBody>
      </p:sp>
      <p:sp>
        <p:nvSpPr>
          <p:cNvPr id="7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Non-relational databases are well-suited for handling the dynamic and unstructured data found in social media applications.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Real-Time Analytics</a:t>
            </a:r>
            <a:endParaRPr lang="en-US" sz="1700" dirty="0"/>
          </a:p>
        </p:txBody>
      </p:sp>
      <p:sp>
        <p:nvSpPr>
          <p:cNvPr id="10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provide fast data processing and analysis, enabling real-time insights for applications like fraud detection and recommendation systems.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764149" y="6507599"/>
            <a:ext cx="242625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Content Management</a:t>
            </a:r>
            <a:endParaRPr lang="en-US" sz="1700" dirty="0"/>
          </a:p>
        </p:txBody>
      </p:sp>
      <p:sp>
        <p:nvSpPr>
          <p:cNvPr id="13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Non-relational databases are ideal for managing large volumes of content, such as video streaming platforms and online libraries.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0" y="2709624"/>
            <a:ext cx="4996101" cy="28103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2676" y="695920"/>
            <a:ext cx="7771448" cy="1225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Advantages of Relational Databases</a:t>
            </a:r>
            <a:endParaRPr lang="en-US" sz="38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676" y="2215396"/>
            <a:ext cx="490180" cy="490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2676" y="2901553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Integrity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6172676" y="3325535"/>
            <a:ext cx="3738682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structured schema and relationships enforce data consistency and accuracy, reducing errors and ensuring reliability.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442" y="2215396"/>
            <a:ext cx="490180" cy="49018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05442" y="2901553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Analysis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10205442" y="3325535"/>
            <a:ext cx="3738682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SQL provides powerful querying capabilities, enabling complex data analysis and reporting.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676" y="5168622"/>
            <a:ext cx="490180" cy="49018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72676" y="5854779"/>
            <a:ext cx="246876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Transaction Security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6172676" y="6278761"/>
            <a:ext cx="3738682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ACID properties ensure that transactions are atomic, consistent, isolated, and durable, safeguarding data integrity and preventing data loss.</a:t>
            </a:r>
            <a:endParaRPr lang="en-US" sz="15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5442" y="5168622"/>
            <a:ext cx="490180" cy="49018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205442" y="5854779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Mature Technology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10205442" y="6278761"/>
            <a:ext cx="3738682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Relational databases have a long history and a mature ecosystem, with extensive tools and support available.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1" y="2553414"/>
            <a:ext cx="4996220" cy="31226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2676" y="695920"/>
            <a:ext cx="7771448" cy="1225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Advantages of Non-Relational Databases</a:t>
            </a:r>
            <a:endParaRPr lang="en-US" sz="38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676" y="2215396"/>
            <a:ext cx="490180" cy="490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2676" y="2901553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Scalability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6172676" y="3325535"/>
            <a:ext cx="3738682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Non-relational databases are designed for scalability, handling large volumes of data and high traffic loads.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442" y="2215396"/>
            <a:ext cx="490180" cy="49018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05442" y="2901553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10205442" y="3325535"/>
            <a:ext cx="3738682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prioritize performance, particularly for read-heavy workloads and real-time applications.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676" y="4854893"/>
            <a:ext cx="490180" cy="49018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72676" y="5541050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Flexibility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6172676" y="5965031"/>
            <a:ext cx="3738682" cy="156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Non-relational databases accommodate diverse data formats, supporting unstructured and semi-structured data, making them suitable for modern applications.</a:t>
            </a:r>
            <a:endParaRPr lang="en-US" sz="15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5442" y="4854893"/>
            <a:ext cx="490180" cy="49018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205442" y="5541050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Cost-Effective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10205442" y="5965031"/>
            <a:ext cx="3738682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often have lower hardware and maintenance costs compared to relational databases.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2024-10-26T10:32:06Z</dcterms:created>
  <dcterms:modified xsi:type="dcterms:W3CDTF">2024-10-26T10:32:06Z</dcterms:modified>
</cp:coreProperties>
</file>